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93" r:id="rId3"/>
    <p:sldId id="301" r:id="rId4"/>
    <p:sldId id="296" r:id="rId5"/>
    <p:sldId id="29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E555B-7187-4C4B-9160-853BC820C328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B444-E18F-455F-8204-4079B8DE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90B6-1F0B-44D8-B0C4-0333284BC0A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17000" r="38125" b="21000"/>
          <a:stretch>
            <a:fillRect/>
          </a:stretch>
        </p:blipFill>
        <p:spPr bwMode="auto">
          <a:xfrm>
            <a:off x="152400" y="152400"/>
            <a:ext cx="7543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724400"/>
            <a:ext cx="2283634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gain?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7"/>
          <p:cNvGrpSpPr/>
          <p:nvPr/>
        </p:nvGrpSpPr>
        <p:grpSpPr>
          <a:xfrm>
            <a:off x="4572000" y="3733800"/>
            <a:ext cx="3980165" cy="2514600"/>
            <a:chOff x="3962400" y="2590800"/>
            <a:chExt cx="3980165" cy="2514600"/>
          </a:xfrm>
        </p:grpSpPr>
        <p:grpSp>
          <p:nvGrpSpPr>
            <p:cNvPr id="3" name="Group 48"/>
            <p:cNvGrpSpPr/>
            <p:nvPr/>
          </p:nvGrpSpPr>
          <p:grpSpPr>
            <a:xfrm>
              <a:off x="5410200" y="3657600"/>
              <a:ext cx="1676400" cy="1371600"/>
              <a:chOff x="5410200" y="3657600"/>
              <a:chExt cx="1676400" cy="1371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4724400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Freeform 12"/>
            <p:cNvSpPr>
              <a:spLocks noChangeAspect="1"/>
            </p:cNvSpPr>
            <p:nvPr/>
          </p:nvSpPr>
          <p:spPr bwMode="auto">
            <a:xfrm rot="5400000">
              <a:off x="4953000" y="35814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 noChangeAspect="1"/>
            </p:cNvSpPr>
            <p:nvPr/>
          </p:nvSpPr>
          <p:spPr bwMode="auto">
            <a:xfrm rot="5400000">
              <a:off x="5791200" y="28956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5143500" y="3619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6400800" y="38100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48400" y="32766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22"/>
            <p:cNvGrpSpPr>
              <a:grpSpLocks/>
            </p:cNvGrpSpPr>
            <p:nvPr/>
          </p:nvGrpSpPr>
          <p:grpSpPr bwMode="auto">
            <a:xfrm>
              <a:off x="5257800" y="4724400"/>
              <a:ext cx="304800" cy="381000"/>
              <a:chOff x="4272" y="3072"/>
              <a:chExt cx="192" cy="240"/>
            </a:xfrm>
          </p:grpSpPr>
          <p:sp>
            <p:nvSpPr>
              <p:cNvPr id="68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724400" y="3276600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20k</a:t>
              </a:r>
              <a:endParaRPr lang="en-US" sz="3200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62600" y="2590800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10k</a:t>
              </a:r>
              <a:endParaRPr lang="en-US" sz="3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62400" y="3657600"/>
              <a:ext cx="6238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7797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" y="8382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-0.5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-2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-0.333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circuit won’t work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bandwidth of this circuit if the op-amp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100 MHz?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7"/>
          <p:cNvGrpSpPr/>
          <p:nvPr/>
        </p:nvGrpSpPr>
        <p:grpSpPr>
          <a:xfrm>
            <a:off x="4572000" y="3733800"/>
            <a:ext cx="3980165" cy="2514600"/>
            <a:chOff x="3962400" y="2590800"/>
            <a:chExt cx="3980165" cy="2514600"/>
          </a:xfrm>
        </p:grpSpPr>
        <p:grpSp>
          <p:nvGrpSpPr>
            <p:cNvPr id="3" name="Group 48"/>
            <p:cNvGrpSpPr/>
            <p:nvPr/>
          </p:nvGrpSpPr>
          <p:grpSpPr>
            <a:xfrm>
              <a:off x="5410200" y="3657600"/>
              <a:ext cx="1676400" cy="1371600"/>
              <a:chOff x="5410200" y="3657600"/>
              <a:chExt cx="1676400" cy="1371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3929059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Freeform 12"/>
            <p:cNvSpPr>
              <a:spLocks noChangeAspect="1"/>
            </p:cNvSpPr>
            <p:nvPr/>
          </p:nvSpPr>
          <p:spPr bwMode="auto">
            <a:xfrm rot="5400000">
              <a:off x="4953000" y="35814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 noChangeAspect="1"/>
            </p:cNvSpPr>
            <p:nvPr/>
          </p:nvSpPr>
          <p:spPr bwMode="auto">
            <a:xfrm rot="5400000">
              <a:off x="5791200" y="28956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5143500" y="3619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6400800" y="38100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48400" y="32766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22"/>
            <p:cNvGrpSpPr>
              <a:grpSpLocks/>
            </p:cNvGrpSpPr>
            <p:nvPr/>
          </p:nvGrpSpPr>
          <p:grpSpPr bwMode="auto">
            <a:xfrm>
              <a:off x="5257800" y="4724400"/>
              <a:ext cx="304800" cy="381000"/>
              <a:chOff x="4272" y="3072"/>
              <a:chExt cx="192" cy="240"/>
            </a:xfrm>
          </p:grpSpPr>
          <p:sp>
            <p:nvSpPr>
              <p:cNvPr id="68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724400" y="3276600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10k</a:t>
              </a:r>
              <a:endParaRPr lang="en-US" sz="3200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62600" y="2590800"/>
              <a:ext cx="7441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1M</a:t>
              </a:r>
              <a:endParaRPr lang="en-US" sz="3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62400" y="3657600"/>
              <a:ext cx="6238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7797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" y="8382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MHz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MHz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 MHz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kHz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circuit won’t work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input impedance of this circuit at low frequencies?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7"/>
          <p:cNvGrpSpPr/>
          <p:nvPr/>
        </p:nvGrpSpPr>
        <p:grpSpPr>
          <a:xfrm>
            <a:off x="4572000" y="3733800"/>
            <a:ext cx="3980165" cy="2514600"/>
            <a:chOff x="3962400" y="2590800"/>
            <a:chExt cx="3980165" cy="2514600"/>
          </a:xfrm>
        </p:grpSpPr>
        <p:grpSp>
          <p:nvGrpSpPr>
            <p:cNvPr id="3" name="Group 48"/>
            <p:cNvGrpSpPr/>
            <p:nvPr/>
          </p:nvGrpSpPr>
          <p:grpSpPr>
            <a:xfrm>
              <a:off x="5410200" y="3657600"/>
              <a:ext cx="1676400" cy="1371600"/>
              <a:chOff x="5410200" y="3657600"/>
              <a:chExt cx="1676400" cy="1371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4724400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Freeform 12"/>
            <p:cNvSpPr>
              <a:spLocks noChangeAspect="1"/>
            </p:cNvSpPr>
            <p:nvPr/>
          </p:nvSpPr>
          <p:spPr bwMode="auto">
            <a:xfrm rot="5400000">
              <a:off x="4953000" y="35814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 noChangeAspect="1"/>
            </p:cNvSpPr>
            <p:nvPr/>
          </p:nvSpPr>
          <p:spPr bwMode="auto">
            <a:xfrm rot="5400000">
              <a:off x="5791200" y="28956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5143500" y="3619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6400800" y="38100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48400" y="32766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22"/>
            <p:cNvGrpSpPr>
              <a:grpSpLocks/>
            </p:cNvGrpSpPr>
            <p:nvPr/>
          </p:nvGrpSpPr>
          <p:grpSpPr bwMode="auto">
            <a:xfrm>
              <a:off x="5257800" y="4724400"/>
              <a:ext cx="304800" cy="381000"/>
              <a:chOff x="4272" y="3072"/>
              <a:chExt cx="192" cy="240"/>
            </a:xfrm>
          </p:grpSpPr>
          <p:sp>
            <p:nvSpPr>
              <p:cNvPr id="68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724400" y="3276600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10k</a:t>
              </a:r>
              <a:endParaRPr lang="en-US" sz="3200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62600" y="2590800"/>
              <a:ext cx="9957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100k</a:t>
              </a:r>
              <a:endParaRPr lang="en-US" sz="3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62400" y="3657600"/>
              <a:ext cx="6238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7797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" y="8382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small, depends on A of op-amp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to 100k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large, depends on A of op-amp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to 10k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Cannot be determined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output impedance of this circuit at low frequencies?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7"/>
          <p:cNvGrpSpPr/>
          <p:nvPr/>
        </p:nvGrpSpPr>
        <p:grpSpPr>
          <a:xfrm>
            <a:off x="4572000" y="3733800"/>
            <a:ext cx="3980165" cy="2514600"/>
            <a:chOff x="3962400" y="2590800"/>
            <a:chExt cx="3980165" cy="2514600"/>
          </a:xfrm>
        </p:grpSpPr>
        <p:grpSp>
          <p:nvGrpSpPr>
            <p:cNvPr id="3" name="Group 48"/>
            <p:cNvGrpSpPr/>
            <p:nvPr/>
          </p:nvGrpSpPr>
          <p:grpSpPr>
            <a:xfrm>
              <a:off x="5410200" y="3657600"/>
              <a:ext cx="1676400" cy="1371600"/>
              <a:chOff x="5410200" y="3657600"/>
              <a:chExt cx="1676400" cy="1371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4724400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Freeform 12"/>
            <p:cNvSpPr>
              <a:spLocks noChangeAspect="1"/>
            </p:cNvSpPr>
            <p:nvPr/>
          </p:nvSpPr>
          <p:spPr bwMode="auto">
            <a:xfrm rot="5400000">
              <a:off x="4953000" y="35814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 noChangeAspect="1"/>
            </p:cNvSpPr>
            <p:nvPr/>
          </p:nvSpPr>
          <p:spPr bwMode="auto">
            <a:xfrm rot="5400000">
              <a:off x="5791200" y="28956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5143500" y="3619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6400800" y="38100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48400" y="32766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22"/>
            <p:cNvGrpSpPr>
              <a:grpSpLocks/>
            </p:cNvGrpSpPr>
            <p:nvPr/>
          </p:nvGrpSpPr>
          <p:grpSpPr bwMode="auto">
            <a:xfrm>
              <a:off x="5257800" y="4724400"/>
              <a:ext cx="304800" cy="381000"/>
              <a:chOff x="4272" y="3072"/>
              <a:chExt cx="192" cy="240"/>
            </a:xfrm>
          </p:grpSpPr>
          <p:sp>
            <p:nvSpPr>
              <p:cNvPr id="68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724400" y="3276600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10k</a:t>
              </a:r>
              <a:endParaRPr lang="en-US" sz="3200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62600" y="2590800"/>
              <a:ext cx="9957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100k</a:t>
              </a:r>
              <a:endParaRPr lang="en-US" sz="3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62400" y="3657600"/>
              <a:ext cx="6238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7797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" y="8382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small, depends on A of op-amp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to 100k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large, depends on A of op-amp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to 10k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Cannot be determined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142</Words>
  <Application>Microsoft Office PowerPoint</Application>
  <PresentationFormat>On-screen Show (4:3)</PresentationFormat>
  <Paragraphs>77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lewandoh</dc:creator>
  <cp:lastModifiedBy>John Price</cp:lastModifiedBy>
  <cp:revision>135</cp:revision>
  <dcterms:created xsi:type="dcterms:W3CDTF">2009-08-26T22:16:04Z</dcterms:created>
  <dcterms:modified xsi:type="dcterms:W3CDTF">2013-09-24T16:07:59Z</dcterms:modified>
</cp:coreProperties>
</file>